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9" r:id="rId8"/>
    <p:sldId id="261" r:id="rId9"/>
    <p:sldId id="270" r:id="rId10"/>
    <p:sldId id="271" r:id="rId11"/>
    <p:sldId id="273" r:id="rId12"/>
    <p:sldId id="272" r:id="rId13"/>
    <p:sldId id="263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36" y="2450968"/>
            <a:ext cx="10240528" cy="1243584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M-99 Traffic Calming Plan</a:t>
            </a:r>
            <a:endParaRPr lang="en-US" sz="6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336" y="3696555"/>
            <a:ext cx="7077456" cy="1426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4 to 3 lane conversion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Road Diet 2027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6" y="305712"/>
            <a:ext cx="4240190" cy="1764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27" y="305713"/>
            <a:ext cx="1766170" cy="17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Project Plans – Bacon at S. Broad</a:t>
            </a:r>
            <a:endParaRPr lang="en-US" sz="3200" b="1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9922020" y="5912263"/>
            <a:ext cx="1823541" cy="59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proposed conditions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3294374" y="5846128"/>
            <a:ext cx="1815574" cy="59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Existing conditions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8" y="1187863"/>
            <a:ext cx="2556979" cy="531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00" y="1253997"/>
            <a:ext cx="4075221" cy="53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Project Plans – Carleton at S. Broad – Existing 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41" y="1333850"/>
            <a:ext cx="2069668" cy="519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8" y="1333850"/>
            <a:ext cx="6688457" cy="52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9828926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Project Plans – Carleton at S. </a:t>
            </a:r>
            <a:r>
              <a:rPr lang="en-US" sz="3200" b="1" dirty="0" smtClean="0"/>
              <a:t>Broad - Proposed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6" y="1320748"/>
            <a:ext cx="5494211" cy="5191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23" y="1332922"/>
            <a:ext cx="2052909" cy="51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833482" y="11878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/>
              <a:t>IMPROVES BIKE AND PEDESTRIAN SAFETY</a:t>
            </a:r>
            <a:endParaRPr lang="en-US" sz="3200" b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1548411" y="2105737"/>
            <a:ext cx="8073762" cy="1061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BIKE LANES ARE MORE CONVENIENT THAN SIDEWALKS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BIKE LANES provide safe separation between pedestrians and bicyclists.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833482" y="4634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92D050"/>
                </a:solidFill>
              </a:rPr>
              <a:t>4 to 3 LANE CONVERSIONS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1548411" y="3361062"/>
            <a:ext cx="7763369" cy="1061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SAFER PEDESTRIAN CROSSING DUE TO REDUCED NUMBER OF LANES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opportunity FOR PEDESTRIAN REFUGE ISLANDS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1" y="1484851"/>
            <a:ext cx="10278005" cy="303298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833481" y="407687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APPROPRIATE LANE WIDTH?</a:t>
            </a:r>
            <a:endParaRPr lang="en-US" sz="3200" b="1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833481" y="4710845"/>
            <a:ext cx="7763369" cy="1061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12’ – MOVING TRAFFIC / TRUCKS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11’ – TRAFFIC CALMING EFFECT (ROAD DIET)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10’ – USED IN CITIES AND NEIGHBORHOODS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402224" y="1221419"/>
            <a:ext cx="6624331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/>
              <a:t>QUESTIONS and ANSWERS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350092" y="2682900"/>
            <a:ext cx="472859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We will collect your question cards at this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11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9" y="463463"/>
            <a:ext cx="2675184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734679" y="1187863"/>
            <a:ext cx="11217934" cy="5329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2008	MDOT completed the current reconstruction of M-99.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2013	TIFA conducted a place making study. It was recommended to 							implement a traffic calming plan (road diet) to M-99 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2020	City and </a:t>
            </a:r>
            <a:r>
              <a:rPr lang="en-US" sz="1800" dirty="0" err="1" smtClean="0">
                <a:solidFill>
                  <a:schemeClr val="tx1"/>
                </a:solidFill>
              </a:rPr>
              <a:t>mdot</a:t>
            </a:r>
            <a:r>
              <a:rPr lang="en-US" sz="1800" dirty="0" smtClean="0">
                <a:solidFill>
                  <a:schemeClr val="tx1"/>
                </a:solidFill>
              </a:rPr>
              <a:t> staff met to discuss preliminary requirements of a traffic 					calming of m-99. The same afternoon that the meeting was held, the 						Governor ordered a lockdown of the State due to the growing 							pandemic from </a:t>
            </a:r>
            <a:r>
              <a:rPr lang="en-US" sz="1800" dirty="0" err="1" smtClean="0">
                <a:solidFill>
                  <a:schemeClr val="tx1"/>
                </a:solidFill>
              </a:rPr>
              <a:t>Covid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2023	</a:t>
            </a:r>
            <a:r>
              <a:rPr lang="en-US" sz="1800" dirty="0" err="1" smtClean="0">
                <a:solidFill>
                  <a:schemeClr val="tx1"/>
                </a:solidFill>
              </a:rPr>
              <a:t>Mdot</a:t>
            </a:r>
            <a:r>
              <a:rPr lang="en-US" sz="1800" dirty="0" smtClean="0">
                <a:solidFill>
                  <a:schemeClr val="tx1"/>
                </a:solidFill>
              </a:rPr>
              <a:t> contacts city to explore interest in implementing traffic calming 					during 2027 m-99 resurfacing project.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2024	Submitted application for a transportation alternative program (tap) grant to 			help offset costs.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2027	Scheduled project to begin. Any delays due to the “road diet” design delays or 			tap grant could change project start to 2028</a:t>
            </a:r>
          </a:p>
          <a:p>
            <a:pPr marL="342900" indent="-342900">
              <a:lnSpc>
                <a:spcPct val="120000"/>
              </a:lnSpc>
              <a:buAutoNum type="arabicPlain" startAt="2024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9" y="463463"/>
            <a:ext cx="2675184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734679" y="1187864"/>
            <a:ext cx="9643035" cy="3064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Calmer traffic flow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Pedestrian safety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Noise reduction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Economic development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343521"/>
            <a:ext cx="9719345" cy="61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3953435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Intersection Safety</a:t>
            </a:r>
            <a:endParaRPr lang="en-US" sz="3200" b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734679" y="1187863"/>
            <a:ext cx="7763369" cy="1061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All left turns cross only one lane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Wider turning radius for right turns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Buffer zones along parking areas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Reduction in sideswipe and rear end crashes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Project Goals</a:t>
            </a:r>
            <a:endParaRPr lang="en-US" sz="3200" b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734679" y="1187863"/>
            <a:ext cx="7763369" cy="1061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Make pedestrian crossings safer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Add signage and new crosswalks</a:t>
            </a:r>
          </a:p>
          <a:p>
            <a:pPr>
              <a:lnSpc>
                <a:spcPct val="120000"/>
              </a:lnSpc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Make biking </a:t>
            </a:r>
            <a:r>
              <a:rPr lang="en-US" sz="1800" b="1" dirty="0">
                <a:solidFill>
                  <a:schemeClr val="tx1"/>
                </a:solidFill>
              </a:rPr>
              <a:t>safer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Add </a:t>
            </a:r>
            <a:r>
              <a:rPr lang="en-US" sz="1800" dirty="0" smtClean="0">
                <a:solidFill>
                  <a:schemeClr val="tx1"/>
                </a:solidFill>
              </a:rPr>
              <a:t>bike lanes along Broad </a:t>
            </a:r>
            <a:r>
              <a:rPr lang="en-US" sz="1800" dirty="0" err="1" smtClean="0">
                <a:solidFill>
                  <a:schemeClr val="tx1"/>
                </a:solidFill>
              </a:rPr>
              <a:t>st.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</a:rPr>
              <a:t>Make </a:t>
            </a:r>
            <a:r>
              <a:rPr lang="en-US" sz="1800" b="1" dirty="0" smtClean="0">
                <a:solidFill>
                  <a:schemeClr val="tx1"/>
                </a:solidFill>
              </a:rPr>
              <a:t>it safer for drivers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Reduce risk of injury in a crash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Add designated left turn lane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Slow traffic through downtown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53" y="1187863"/>
            <a:ext cx="5393163" cy="55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6921839" y="1300294"/>
            <a:ext cx="4678085" cy="632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Existing Street Conditions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863" y="-1182357"/>
            <a:ext cx="2165886" cy="583576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6921839" y="4244597"/>
            <a:ext cx="4980088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Proposed Street Conditions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6204" y="1761362"/>
            <a:ext cx="2373167" cy="60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Project Plans – Steamburg at S. Broad</a:t>
            </a:r>
            <a:endParaRPr lang="en-US" sz="3200" b="1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9922020" y="5912263"/>
            <a:ext cx="1823541" cy="59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proposed conditions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04" y="1187862"/>
            <a:ext cx="2641558" cy="552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67" y="1187862"/>
            <a:ext cx="2631485" cy="5521523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4319042" y="5912262"/>
            <a:ext cx="1815574" cy="59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Existing conditions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531478" y="463463"/>
            <a:ext cx="8629300" cy="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Project Plans – Waldron at S. Broad</a:t>
            </a:r>
            <a:endParaRPr lang="en-US" sz="3200" b="1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9922020" y="5912263"/>
            <a:ext cx="1823541" cy="59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proposed conditions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4319042" y="5912262"/>
            <a:ext cx="1815574" cy="59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Existing conditions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68" y="1253998"/>
            <a:ext cx="2702570" cy="5312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48" y="1253998"/>
            <a:ext cx="2618681" cy="52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1604</TotalTime>
  <Words>413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Trebuchet MS</vt:lpstr>
      <vt:lpstr>Wingdings 3</vt:lpstr>
      <vt:lpstr>Ion</vt:lpstr>
      <vt:lpstr>M-99 Traffic Calming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Beeker</dc:creator>
  <cp:lastModifiedBy>Alan Beeker</cp:lastModifiedBy>
  <cp:revision>64</cp:revision>
  <dcterms:created xsi:type="dcterms:W3CDTF">2025-05-22T13:21:22Z</dcterms:created>
  <dcterms:modified xsi:type="dcterms:W3CDTF">2025-06-10T12:09:53Z</dcterms:modified>
</cp:coreProperties>
</file>